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5670550" cx="10080625"/>
  <p:notesSz cx="7559675" cy="106918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1"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2"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"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2"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3"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4"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2"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3"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4"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5"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6"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idx="1"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1"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2"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"/>
          <p:cNvSpPr txBox="1"/>
          <p:nvPr>
            <p:ph idx="3"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1"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2"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3"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1"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2"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3"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080000" cy="56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60"/>
            <a:ext cx="10080000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080000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080000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080000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080000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60"/>
            <a:ext cx="10080000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60"/>
            <a:ext cx="10080000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080000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080000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080000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080000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080000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60"/>
            <a:ext cx="10080000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60"/>
            <a:ext cx="10080000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080000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60"/>
            <a:ext cx="10080000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60"/>
            <a:ext cx="10080000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60"/>
            <a:ext cx="10080000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080000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60"/>
            <a:ext cx="10080000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080000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60"/>
            <a:ext cx="10080000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60"/>
            <a:ext cx="10080000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60"/>
            <a:ext cx="10080000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60"/>
            <a:ext cx="10080000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